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2" r:id="rId11"/>
    <p:sldId id="263" r:id="rId12"/>
    <p:sldId id="271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DF117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511AA-CDA0-4E8B-AE27-08CCB0CFD4E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13FCE-BEC6-4B40-A588-C5E6E053E8AD}">
      <dgm:prSet phldrT="[Text]"/>
      <dgm:spPr/>
      <dgm:t>
        <a:bodyPr/>
        <a:lstStyle/>
        <a:p>
          <a:r>
            <a:rPr lang="bn-BD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75C5232B-C5BA-4DD1-82A8-D0BBE4A75ADB}" type="parTrans" cxnId="{32F083A4-DAC1-4822-8FB2-079546026F1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C23372-8426-4807-9C99-0855C776FFB5}" type="sibTrans" cxnId="{32F083A4-DAC1-4822-8FB2-079546026F1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BE93AE-69D0-4A78-BC20-A9F953DF6F6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</dgm:t>
    </dgm:pt>
    <dgm:pt modelId="{9EED8DAB-F5A2-434F-A685-B2EA18D329D2}" type="parTrans" cxnId="{FED1AFF1-5500-429A-9BD3-E8B8F255CF3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BE792F2-84CC-49CA-85A2-F97C06FA7597}" type="sibTrans" cxnId="{FED1AFF1-5500-429A-9BD3-E8B8F255CF3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EB8C1C-86CB-45CC-9369-813B831B8F4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প্রাপ্তি/আয়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F5CEF28C-9802-42D0-BF3D-894B02D4567F}" type="parTrans" cxnId="{4D55A820-797E-4819-BAC5-7CCC9034FB1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4F1E998-2826-4A56-968D-06715689B56C}" type="sibTrans" cxnId="{4D55A820-797E-4819-BAC5-7CCC9034FB1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48906FD-DAC1-440C-97BE-9BE80A907CD8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78275F8-0F76-49FA-81B8-E8BE1B1A9989}" type="parTrans" cxnId="{2D4E8DED-DDB2-4DD7-BB6E-7FD6DC9A60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8D7F977-EA30-41CF-A64D-C1887CF42030}" type="sibTrans" cxnId="{2D4E8DED-DDB2-4DD7-BB6E-7FD6DC9A60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D63C2C-5312-44E9-957B-68B1EF7D34D7}">
      <dgm:prSet/>
      <dgm:spPr>
        <a:solidFill>
          <a:srgbClr val="002060"/>
        </a:solidFill>
      </dgm:spPr>
      <dgm:t>
        <a:bodyPr/>
        <a:lstStyle/>
        <a:p>
          <a:r>
            <a:rPr lang="bn-BD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</dgm:t>
    </dgm:pt>
    <dgm:pt modelId="{3D5D06B4-97F9-4E51-B9D8-5E54CEE0D040}" type="parTrans" cxnId="{B7E740B2-62DD-4755-BD52-FFF3B8DD4E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623D08A-0939-44B1-8C19-DE0B7F3BC97A}" type="sibTrans" cxnId="{B7E740B2-62DD-4755-BD52-FFF3B8DD4E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5ED1C46-3A0D-4898-B6EB-0B8CAC5BD64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প্রাপ্তি/আয়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78F9279B-53F8-4ECA-9673-9A8A4FF41AA2}" type="parTrans" cxnId="{5D502E94-2AB7-421C-A1AF-7FC97A05C60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C07DD3-0324-4D9F-B325-370964D17E25}" type="sibTrans" cxnId="{5D502E94-2AB7-421C-A1AF-7FC97A05C60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29A5A57-EB05-4C7E-ABD8-A6C86E23C5E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solidFill>
                <a:srgbClr val="C00000"/>
              </a:solidFill>
            </a:rPr>
            <a:t>ব্যয়</a:t>
          </a:r>
          <a:endParaRPr lang="en-US" dirty="0">
            <a:solidFill>
              <a:srgbClr val="C00000"/>
            </a:solidFill>
          </a:endParaRPr>
        </a:p>
      </dgm:t>
    </dgm:pt>
    <dgm:pt modelId="{E3FC15AA-49B1-4A02-ABEF-A7ECCF4B3185}" type="parTrans" cxnId="{C82BCCD5-AA0B-4C93-B0BB-0BBB591AADAB}">
      <dgm:prSet/>
      <dgm:spPr/>
      <dgm:t>
        <a:bodyPr/>
        <a:lstStyle/>
        <a:p>
          <a:endParaRPr lang="en-US"/>
        </a:p>
      </dgm:t>
    </dgm:pt>
    <dgm:pt modelId="{CA7C36E8-E3A8-47EA-A0C7-809B68FC6FB2}" type="sibTrans" cxnId="{C82BCCD5-AA0B-4C93-B0BB-0BBB591AADAB}">
      <dgm:prSet/>
      <dgm:spPr/>
      <dgm:t>
        <a:bodyPr/>
        <a:lstStyle/>
        <a:p>
          <a:endParaRPr lang="en-US"/>
        </a:p>
      </dgm:t>
    </dgm:pt>
    <dgm:pt modelId="{8470DA02-5B88-4504-8FC9-9AF3F60EBECD}" type="pres">
      <dgm:prSet presAssocID="{39F511AA-CDA0-4E8B-AE27-08CCB0CFD4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A2BA6-42B0-4655-897A-435B033C0B2F}" type="pres">
      <dgm:prSet presAssocID="{39F511AA-CDA0-4E8B-AE27-08CCB0CFD4EA}" presName="hierFlow" presStyleCnt="0"/>
      <dgm:spPr/>
    </dgm:pt>
    <dgm:pt modelId="{0E030687-EDC8-4511-B371-3554FB374E8E}" type="pres">
      <dgm:prSet presAssocID="{39F511AA-CDA0-4E8B-AE27-08CCB0CFD4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E14D5EC-4AD4-43F1-A7AE-6D0CFD6A7F24}" type="pres">
      <dgm:prSet presAssocID="{BFD13FCE-BEC6-4B40-A588-C5E6E053E8AD}" presName="Name14" presStyleCnt="0"/>
      <dgm:spPr/>
    </dgm:pt>
    <dgm:pt modelId="{647685EF-43A1-498A-AD1F-5034F5EBC580}" type="pres">
      <dgm:prSet presAssocID="{BFD13FCE-BEC6-4B40-A588-C5E6E053E8AD}" presName="level1Shape" presStyleLbl="node0" presStyleIdx="0" presStyleCnt="1" custLinFactNeighborY="-3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90056-5265-40D0-AB1E-1726A5EBF95B}" type="pres">
      <dgm:prSet presAssocID="{BFD13FCE-BEC6-4B40-A588-C5E6E053E8AD}" presName="hierChild2" presStyleCnt="0"/>
      <dgm:spPr/>
    </dgm:pt>
    <dgm:pt modelId="{1FFB7582-F329-444F-B23A-1F4BABA90CC7}" type="pres">
      <dgm:prSet presAssocID="{9EED8DAB-F5A2-434F-A685-B2EA18D329D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FC5CF416-D9D8-40E2-8F6F-E6F5AD6E0884}" type="pres">
      <dgm:prSet presAssocID="{19BE93AE-69D0-4A78-BC20-A9F953DF6F62}" presName="Name21" presStyleCnt="0"/>
      <dgm:spPr/>
    </dgm:pt>
    <dgm:pt modelId="{A1EDFF7F-A564-4830-8244-B901A89ED88A}" type="pres">
      <dgm:prSet presAssocID="{19BE93AE-69D0-4A78-BC20-A9F953DF6F62}" presName="level2Shape" presStyleLbl="node2" presStyleIdx="0" presStyleCnt="2"/>
      <dgm:spPr/>
      <dgm:t>
        <a:bodyPr/>
        <a:lstStyle/>
        <a:p>
          <a:endParaRPr lang="en-US"/>
        </a:p>
      </dgm:t>
    </dgm:pt>
    <dgm:pt modelId="{A62E2E7E-24DC-4CFD-B3D2-DB89974DE72B}" type="pres">
      <dgm:prSet presAssocID="{19BE93AE-69D0-4A78-BC20-A9F953DF6F62}" presName="hierChild3" presStyleCnt="0"/>
      <dgm:spPr/>
    </dgm:pt>
    <dgm:pt modelId="{C0206DE5-BFEC-49F3-99ED-3FB8E10DB902}" type="pres">
      <dgm:prSet presAssocID="{F5CEF28C-9802-42D0-BF3D-894B02D4567F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9CB47C6-8632-4E3C-8D31-FF7712AD9D38}" type="pres">
      <dgm:prSet presAssocID="{DDEB8C1C-86CB-45CC-9369-813B831B8F42}" presName="Name21" presStyleCnt="0"/>
      <dgm:spPr/>
    </dgm:pt>
    <dgm:pt modelId="{EE768457-5E55-476B-B871-E7B3AFA8B973}" type="pres">
      <dgm:prSet presAssocID="{DDEB8C1C-86CB-45CC-9369-813B831B8F42}" presName="level2Shape" presStyleLbl="node3" presStyleIdx="0" presStyleCnt="4"/>
      <dgm:spPr/>
      <dgm:t>
        <a:bodyPr/>
        <a:lstStyle/>
        <a:p>
          <a:endParaRPr lang="en-US"/>
        </a:p>
      </dgm:t>
    </dgm:pt>
    <dgm:pt modelId="{A3BE2380-1436-49E0-829D-3EF032BB6042}" type="pres">
      <dgm:prSet presAssocID="{DDEB8C1C-86CB-45CC-9369-813B831B8F42}" presName="hierChild3" presStyleCnt="0"/>
      <dgm:spPr/>
    </dgm:pt>
    <dgm:pt modelId="{0A79FDBD-6BAA-49F0-B0E7-54520679ED6D}" type="pres">
      <dgm:prSet presAssocID="{D78275F8-0F76-49FA-81B8-E8BE1B1A9989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860E8FB-AC62-4F85-A920-4C2EA5091C6D}" type="pres">
      <dgm:prSet presAssocID="{748906FD-DAC1-440C-97BE-9BE80A907CD8}" presName="Name21" presStyleCnt="0"/>
      <dgm:spPr/>
    </dgm:pt>
    <dgm:pt modelId="{F569072F-249D-4D4D-9C9C-96A2E453408E}" type="pres">
      <dgm:prSet presAssocID="{748906FD-DAC1-440C-97BE-9BE80A907CD8}" presName="level2Shape" presStyleLbl="node3" presStyleIdx="1" presStyleCnt="4"/>
      <dgm:spPr/>
      <dgm:t>
        <a:bodyPr/>
        <a:lstStyle/>
        <a:p>
          <a:endParaRPr lang="en-US"/>
        </a:p>
      </dgm:t>
    </dgm:pt>
    <dgm:pt modelId="{2623FB76-1E62-4E26-AFAB-9F7484D31133}" type="pres">
      <dgm:prSet presAssocID="{748906FD-DAC1-440C-97BE-9BE80A907CD8}" presName="hierChild3" presStyleCnt="0"/>
      <dgm:spPr/>
    </dgm:pt>
    <dgm:pt modelId="{0A977D6A-2D4C-4FF1-9DE0-2AFC5ED16A1F}" type="pres">
      <dgm:prSet presAssocID="{3D5D06B4-97F9-4E51-B9D8-5E54CEE0D040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1012978-C935-4D60-8E58-E14E0C40DE04}" type="pres">
      <dgm:prSet presAssocID="{41D63C2C-5312-44E9-957B-68B1EF7D34D7}" presName="Name21" presStyleCnt="0"/>
      <dgm:spPr/>
    </dgm:pt>
    <dgm:pt modelId="{68541612-BD5A-4470-A82F-184F53E6B937}" type="pres">
      <dgm:prSet presAssocID="{41D63C2C-5312-44E9-957B-68B1EF7D34D7}" presName="level2Shape" presStyleLbl="node2" presStyleIdx="1" presStyleCnt="2"/>
      <dgm:spPr/>
      <dgm:t>
        <a:bodyPr/>
        <a:lstStyle/>
        <a:p>
          <a:endParaRPr lang="en-US"/>
        </a:p>
      </dgm:t>
    </dgm:pt>
    <dgm:pt modelId="{D3B4FAFA-2EC7-46DC-BF8D-CAE5F841E81F}" type="pres">
      <dgm:prSet presAssocID="{41D63C2C-5312-44E9-957B-68B1EF7D34D7}" presName="hierChild3" presStyleCnt="0"/>
      <dgm:spPr/>
    </dgm:pt>
    <dgm:pt modelId="{92307D44-7D40-4B97-BC58-D7016BBD5AA7}" type="pres">
      <dgm:prSet presAssocID="{78F9279B-53F8-4ECA-9673-9A8A4FF41AA2}" presName="Name19" presStyleLbl="parChTrans1D3" presStyleIdx="2" presStyleCnt="4"/>
      <dgm:spPr/>
      <dgm:t>
        <a:bodyPr/>
        <a:lstStyle/>
        <a:p>
          <a:endParaRPr lang="en-US"/>
        </a:p>
      </dgm:t>
    </dgm:pt>
    <dgm:pt modelId="{2E944D30-7403-4125-BE40-28E57D35BACA}" type="pres">
      <dgm:prSet presAssocID="{05ED1C46-3A0D-4898-B6EB-0B8CAC5BD648}" presName="Name21" presStyleCnt="0"/>
      <dgm:spPr/>
    </dgm:pt>
    <dgm:pt modelId="{C28AEA9E-C63E-4A3B-A8A4-2E4004E51C97}" type="pres">
      <dgm:prSet presAssocID="{05ED1C46-3A0D-4898-B6EB-0B8CAC5BD648}" presName="level2Shape" presStyleLbl="node3" presStyleIdx="2" presStyleCnt="4"/>
      <dgm:spPr/>
      <dgm:t>
        <a:bodyPr/>
        <a:lstStyle/>
        <a:p>
          <a:endParaRPr lang="en-US"/>
        </a:p>
      </dgm:t>
    </dgm:pt>
    <dgm:pt modelId="{AD05E2AC-85D1-49A1-9961-0B611598CFEE}" type="pres">
      <dgm:prSet presAssocID="{05ED1C46-3A0D-4898-B6EB-0B8CAC5BD648}" presName="hierChild3" presStyleCnt="0"/>
      <dgm:spPr/>
    </dgm:pt>
    <dgm:pt modelId="{AD3EDB35-6F17-45AA-B03D-D6CE19E1D0F0}" type="pres">
      <dgm:prSet presAssocID="{E3FC15AA-49B1-4A02-ABEF-A7ECCF4B318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2D978BEA-2676-4F28-83CC-923D08169480}" type="pres">
      <dgm:prSet presAssocID="{829A5A57-EB05-4C7E-ABD8-A6C86E23C5EF}" presName="Name21" presStyleCnt="0"/>
      <dgm:spPr/>
    </dgm:pt>
    <dgm:pt modelId="{ACB6F9F2-4909-4874-986F-0777C1B3EF6E}" type="pres">
      <dgm:prSet presAssocID="{829A5A57-EB05-4C7E-ABD8-A6C86E23C5EF}" presName="level2Shape" presStyleLbl="node3" presStyleIdx="3" presStyleCnt="4"/>
      <dgm:spPr/>
      <dgm:t>
        <a:bodyPr/>
        <a:lstStyle/>
        <a:p>
          <a:endParaRPr lang="en-US"/>
        </a:p>
      </dgm:t>
    </dgm:pt>
    <dgm:pt modelId="{7E9768D9-30E6-40E2-84A1-3EABD54123C1}" type="pres">
      <dgm:prSet presAssocID="{829A5A57-EB05-4C7E-ABD8-A6C86E23C5EF}" presName="hierChild3" presStyleCnt="0"/>
      <dgm:spPr/>
    </dgm:pt>
    <dgm:pt modelId="{23017E63-7F18-4D44-B690-431C6D56ED27}" type="pres">
      <dgm:prSet presAssocID="{39F511AA-CDA0-4E8B-AE27-08CCB0CFD4EA}" presName="bgShapesFlow" presStyleCnt="0"/>
      <dgm:spPr/>
    </dgm:pt>
  </dgm:ptLst>
  <dgm:cxnLst>
    <dgm:cxn modelId="{98E4AE84-7977-4A59-98E0-69EBEEC027C4}" type="presOf" srcId="{3D5D06B4-97F9-4E51-B9D8-5E54CEE0D040}" destId="{0A977D6A-2D4C-4FF1-9DE0-2AFC5ED16A1F}" srcOrd="0" destOrd="0" presId="urn:microsoft.com/office/officeart/2005/8/layout/hierarchy6"/>
    <dgm:cxn modelId="{F2346508-3072-40CC-A294-E9C56029B799}" type="presOf" srcId="{E3FC15AA-49B1-4A02-ABEF-A7ECCF4B3185}" destId="{AD3EDB35-6F17-45AA-B03D-D6CE19E1D0F0}" srcOrd="0" destOrd="0" presId="urn:microsoft.com/office/officeart/2005/8/layout/hierarchy6"/>
    <dgm:cxn modelId="{F73015BD-5C86-45BA-B080-4E115ACA0ADE}" type="presOf" srcId="{D78275F8-0F76-49FA-81B8-E8BE1B1A9989}" destId="{0A79FDBD-6BAA-49F0-B0E7-54520679ED6D}" srcOrd="0" destOrd="0" presId="urn:microsoft.com/office/officeart/2005/8/layout/hierarchy6"/>
    <dgm:cxn modelId="{3C556CE5-9D75-42DA-BEAC-51ACA9FE013D}" type="presOf" srcId="{748906FD-DAC1-440C-97BE-9BE80A907CD8}" destId="{F569072F-249D-4D4D-9C9C-96A2E453408E}" srcOrd="0" destOrd="0" presId="urn:microsoft.com/office/officeart/2005/8/layout/hierarchy6"/>
    <dgm:cxn modelId="{5D502E94-2AB7-421C-A1AF-7FC97A05C60B}" srcId="{41D63C2C-5312-44E9-957B-68B1EF7D34D7}" destId="{05ED1C46-3A0D-4898-B6EB-0B8CAC5BD648}" srcOrd="0" destOrd="0" parTransId="{78F9279B-53F8-4ECA-9673-9A8A4FF41AA2}" sibTransId="{91C07DD3-0324-4D9F-B325-370964D17E25}"/>
    <dgm:cxn modelId="{B6FA8529-6136-4189-9C87-4E0BAAADA12D}" type="presOf" srcId="{BFD13FCE-BEC6-4B40-A588-C5E6E053E8AD}" destId="{647685EF-43A1-498A-AD1F-5034F5EBC580}" srcOrd="0" destOrd="0" presId="urn:microsoft.com/office/officeart/2005/8/layout/hierarchy6"/>
    <dgm:cxn modelId="{02F02862-D58A-4F75-8D3B-FB9903A22485}" type="presOf" srcId="{78F9279B-53F8-4ECA-9673-9A8A4FF41AA2}" destId="{92307D44-7D40-4B97-BC58-D7016BBD5AA7}" srcOrd="0" destOrd="0" presId="urn:microsoft.com/office/officeart/2005/8/layout/hierarchy6"/>
    <dgm:cxn modelId="{8F02B589-8A70-4661-93B8-153444863F1C}" type="presOf" srcId="{9EED8DAB-F5A2-434F-A685-B2EA18D329D2}" destId="{1FFB7582-F329-444F-B23A-1F4BABA90CC7}" srcOrd="0" destOrd="0" presId="urn:microsoft.com/office/officeart/2005/8/layout/hierarchy6"/>
    <dgm:cxn modelId="{B7E740B2-62DD-4755-BD52-FFF3B8DD4E36}" srcId="{BFD13FCE-BEC6-4B40-A588-C5E6E053E8AD}" destId="{41D63C2C-5312-44E9-957B-68B1EF7D34D7}" srcOrd="1" destOrd="0" parTransId="{3D5D06B4-97F9-4E51-B9D8-5E54CEE0D040}" sibTransId="{8623D08A-0939-44B1-8C19-DE0B7F3BC97A}"/>
    <dgm:cxn modelId="{39F2E1B1-64E7-4C06-9EFB-D1ABFF005451}" type="presOf" srcId="{39F511AA-CDA0-4E8B-AE27-08CCB0CFD4EA}" destId="{8470DA02-5B88-4504-8FC9-9AF3F60EBECD}" srcOrd="0" destOrd="0" presId="urn:microsoft.com/office/officeart/2005/8/layout/hierarchy6"/>
    <dgm:cxn modelId="{32F083A4-DAC1-4822-8FB2-079546026F10}" srcId="{39F511AA-CDA0-4E8B-AE27-08CCB0CFD4EA}" destId="{BFD13FCE-BEC6-4B40-A588-C5E6E053E8AD}" srcOrd="0" destOrd="0" parTransId="{75C5232B-C5BA-4DD1-82A8-D0BBE4A75ADB}" sibTransId="{34C23372-8426-4807-9C99-0855C776FFB5}"/>
    <dgm:cxn modelId="{6DCD52A3-9469-4276-8260-61BE1529D964}" type="presOf" srcId="{829A5A57-EB05-4C7E-ABD8-A6C86E23C5EF}" destId="{ACB6F9F2-4909-4874-986F-0777C1B3EF6E}" srcOrd="0" destOrd="0" presId="urn:microsoft.com/office/officeart/2005/8/layout/hierarchy6"/>
    <dgm:cxn modelId="{AF5EE095-19F5-465A-A949-60118BD2FACC}" type="presOf" srcId="{05ED1C46-3A0D-4898-B6EB-0B8CAC5BD648}" destId="{C28AEA9E-C63E-4A3B-A8A4-2E4004E51C97}" srcOrd="0" destOrd="0" presId="urn:microsoft.com/office/officeart/2005/8/layout/hierarchy6"/>
    <dgm:cxn modelId="{4D55A820-797E-4819-BAC5-7CCC9034FB17}" srcId="{19BE93AE-69D0-4A78-BC20-A9F953DF6F62}" destId="{DDEB8C1C-86CB-45CC-9369-813B831B8F42}" srcOrd="0" destOrd="0" parTransId="{F5CEF28C-9802-42D0-BF3D-894B02D4567F}" sibTransId="{84F1E998-2826-4A56-968D-06715689B56C}"/>
    <dgm:cxn modelId="{FED1AFF1-5500-429A-9BD3-E8B8F255CF3A}" srcId="{BFD13FCE-BEC6-4B40-A588-C5E6E053E8AD}" destId="{19BE93AE-69D0-4A78-BC20-A9F953DF6F62}" srcOrd="0" destOrd="0" parTransId="{9EED8DAB-F5A2-434F-A685-B2EA18D329D2}" sibTransId="{4BE792F2-84CC-49CA-85A2-F97C06FA7597}"/>
    <dgm:cxn modelId="{C82BCCD5-AA0B-4C93-B0BB-0BBB591AADAB}" srcId="{41D63C2C-5312-44E9-957B-68B1EF7D34D7}" destId="{829A5A57-EB05-4C7E-ABD8-A6C86E23C5EF}" srcOrd="1" destOrd="0" parTransId="{E3FC15AA-49B1-4A02-ABEF-A7ECCF4B3185}" sibTransId="{CA7C36E8-E3A8-47EA-A0C7-809B68FC6FB2}"/>
    <dgm:cxn modelId="{3422F7E6-95A6-467A-93EE-D8B1BA03281B}" type="presOf" srcId="{F5CEF28C-9802-42D0-BF3D-894B02D4567F}" destId="{C0206DE5-BFEC-49F3-99ED-3FB8E10DB902}" srcOrd="0" destOrd="0" presId="urn:microsoft.com/office/officeart/2005/8/layout/hierarchy6"/>
    <dgm:cxn modelId="{7FB19517-E494-4117-9A68-E91A40F9597B}" type="presOf" srcId="{19BE93AE-69D0-4A78-BC20-A9F953DF6F62}" destId="{A1EDFF7F-A564-4830-8244-B901A89ED88A}" srcOrd="0" destOrd="0" presId="urn:microsoft.com/office/officeart/2005/8/layout/hierarchy6"/>
    <dgm:cxn modelId="{2D4E8DED-DDB2-4DD7-BB6E-7FD6DC9A60F8}" srcId="{19BE93AE-69D0-4A78-BC20-A9F953DF6F62}" destId="{748906FD-DAC1-440C-97BE-9BE80A907CD8}" srcOrd="1" destOrd="0" parTransId="{D78275F8-0F76-49FA-81B8-E8BE1B1A9989}" sibTransId="{C8D7F977-EA30-41CF-A64D-C1887CF42030}"/>
    <dgm:cxn modelId="{7F0CE619-86BC-45FC-A15E-381A9C0CA192}" type="presOf" srcId="{41D63C2C-5312-44E9-957B-68B1EF7D34D7}" destId="{68541612-BD5A-4470-A82F-184F53E6B937}" srcOrd="0" destOrd="0" presId="urn:microsoft.com/office/officeart/2005/8/layout/hierarchy6"/>
    <dgm:cxn modelId="{D235F4F3-84F7-45EA-9351-6339B0BCC84F}" type="presOf" srcId="{DDEB8C1C-86CB-45CC-9369-813B831B8F42}" destId="{EE768457-5E55-476B-B871-E7B3AFA8B973}" srcOrd="0" destOrd="0" presId="urn:microsoft.com/office/officeart/2005/8/layout/hierarchy6"/>
    <dgm:cxn modelId="{6C14B0CE-A3C9-42CD-857B-4E60642A540C}" type="presParOf" srcId="{8470DA02-5B88-4504-8FC9-9AF3F60EBECD}" destId="{F02A2BA6-42B0-4655-897A-435B033C0B2F}" srcOrd="0" destOrd="0" presId="urn:microsoft.com/office/officeart/2005/8/layout/hierarchy6"/>
    <dgm:cxn modelId="{A9D4ADAE-A38D-4C89-BC39-9DE7BB1FC59C}" type="presParOf" srcId="{F02A2BA6-42B0-4655-897A-435B033C0B2F}" destId="{0E030687-EDC8-4511-B371-3554FB374E8E}" srcOrd="0" destOrd="0" presId="urn:microsoft.com/office/officeart/2005/8/layout/hierarchy6"/>
    <dgm:cxn modelId="{60F64A49-A697-47B1-A94A-090F17FF54CD}" type="presParOf" srcId="{0E030687-EDC8-4511-B371-3554FB374E8E}" destId="{EE14D5EC-4AD4-43F1-A7AE-6D0CFD6A7F24}" srcOrd="0" destOrd="0" presId="urn:microsoft.com/office/officeart/2005/8/layout/hierarchy6"/>
    <dgm:cxn modelId="{F0BE6195-ABB5-482D-93C8-96F7749FB138}" type="presParOf" srcId="{EE14D5EC-4AD4-43F1-A7AE-6D0CFD6A7F24}" destId="{647685EF-43A1-498A-AD1F-5034F5EBC580}" srcOrd="0" destOrd="0" presId="urn:microsoft.com/office/officeart/2005/8/layout/hierarchy6"/>
    <dgm:cxn modelId="{FB70B92C-86EE-48EF-8C6C-826941A4EA99}" type="presParOf" srcId="{EE14D5EC-4AD4-43F1-A7AE-6D0CFD6A7F24}" destId="{3F290056-5265-40D0-AB1E-1726A5EBF95B}" srcOrd="1" destOrd="0" presId="urn:microsoft.com/office/officeart/2005/8/layout/hierarchy6"/>
    <dgm:cxn modelId="{2F9CAB27-8604-4A8E-B3D4-0A799F46FBD3}" type="presParOf" srcId="{3F290056-5265-40D0-AB1E-1726A5EBF95B}" destId="{1FFB7582-F329-444F-B23A-1F4BABA90CC7}" srcOrd="0" destOrd="0" presId="urn:microsoft.com/office/officeart/2005/8/layout/hierarchy6"/>
    <dgm:cxn modelId="{42955B7C-8EA5-4DAC-B16B-0F81BF6BD939}" type="presParOf" srcId="{3F290056-5265-40D0-AB1E-1726A5EBF95B}" destId="{FC5CF416-D9D8-40E2-8F6F-E6F5AD6E0884}" srcOrd="1" destOrd="0" presId="urn:microsoft.com/office/officeart/2005/8/layout/hierarchy6"/>
    <dgm:cxn modelId="{96153752-C5AC-41A4-812A-35F7689871C8}" type="presParOf" srcId="{FC5CF416-D9D8-40E2-8F6F-E6F5AD6E0884}" destId="{A1EDFF7F-A564-4830-8244-B901A89ED88A}" srcOrd="0" destOrd="0" presId="urn:microsoft.com/office/officeart/2005/8/layout/hierarchy6"/>
    <dgm:cxn modelId="{6E4376FC-A96B-4CD6-9C3C-B8691A4B9813}" type="presParOf" srcId="{FC5CF416-D9D8-40E2-8F6F-E6F5AD6E0884}" destId="{A62E2E7E-24DC-4CFD-B3D2-DB89974DE72B}" srcOrd="1" destOrd="0" presId="urn:microsoft.com/office/officeart/2005/8/layout/hierarchy6"/>
    <dgm:cxn modelId="{18D7E6F6-B265-42E9-8721-06ED7BAB2F9D}" type="presParOf" srcId="{A62E2E7E-24DC-4CFD-B3D2-DB89974DE72B}" destId="{C0206DE5-BFEC-49F3-99ED-3FB8E10DB902}" srcOrd="0" destOrd="0" presId="urn:microsoft.com/office/officeart/2005/8/layout/hierarchy6"/>
    <dgm:cxn modelId="{43883488-FBD2-465C-A79C-CE9E08BF2330}" type="presParOf" srcId="{A62E2E7E-24DC-4CFD-B3D2-DB89974DE72B}" destId="{B9CB47C6-8632-4E3C-8D31-FF7712AD9D38}" srcOrd="1" destOrd="0" presId="urn:microsoft.com/office/officeart/2005/8/layout/hierarchy6"/>
    <dgm:cxn modelId="{BA58396B-7602-43D8-9223-7CFFB5D4A7BC}" type="presParOf" srcId="{B9CB47C6-8632-4E3C-8D31-FF7712AD9D38}" destId="{EE768457-5E55-476B-B871-E7B3AFA8B973}" srcOrd="0" destOrd="0" presId="urn:microsoft.com/office/officeart/2005/8/layout/hierarchy6"/>
    <dgm:cxn modelId="{3DA0292D-7BED-4590-83AD-A05163DAF566}" type="presParOf" srcId="{B9CB47C6-8632-4E3C-8D31-FF7712AD9D38}" destId="{A3BE2380-1436-49E0-829D-3EF032BB6042}" srcOrd="1" destOrd="0" presId="urn:microsoft.com/office/officeart/2005/8/layout/hierarchy6"/>
    <dgm:cxn modelId="{DDE64C19-444B-47BB-BD52-AF581AB26F1A}" type="presParOf" srcId="{A62E2E7E-24DC-4CFD-B3D2-DB89974DE72B}" destId="{0A79FDBD-6BAA-49F0-B0E7-54520679ED6D}" srcOrd="2" destOrd="0" presId="urn:microsoft.com/office/officeart/2005/8/layout/hierarchy6"/>
    <dgm:cxn modelId="{27DC4ED6-F6C4-4CC2-A275-E3F5541DECF6}" type="presParOf" srcId="{A62E2E7E-24DC-4CFD-B3D2-DB89974DE72B}" destId="{B860E8FB-AC62-4F85-A920-4C2EA5091C6D}" srcOrd="3" destOrd="0" presId="urn:microsoft.com/office/officeart/2005/8/layout/hierarchy6"/>
    <dgm:cxn modelId="{A287C85F-89D4-4AD6-9749-63FF5CB97612}" type="presParOf" srcId="{B860E8FB-AC62-4F85-A920-4C2EA5091C6D}" destId="{F569072F-249D-4D4D-9C9C-96A2E453408E}" srcOrd="0" destOrd="0" presId="urn:microsoft.com/office/officeart/2005/8/layout/hierarchy6"/>
    <dgm:cxn modelId="{CB4B08F2-7F44-4A2B-B64F-A8CC09380109}" type="presParOf" srcId="{B860E8FB-AC62-4F85-A920-4C2EA5091C6D}" destId="{2623FB76-1E62-4E26-AFAB-9F7484D31133}" srcOrd="1" destOrd="0" presId="urn:microsoft.com/office/officeart/2005/8/layout/hierarchy6"/>
    <dgm:cxn modelId="{A11F3825-1D06-4A65-AF37-754D5F3345AF}" type="presParOf" srcId="{3F290056-5265-40D0-AB1E-1726A5EBF95B}" destId="{0A977D6A-2D4C-4FF1-9DE0-2AFC5ED16A1F}" srcOrd="2" destOrd="0" presId="urn:microsoft.com/office/officeart/2005/8/layout/hierarchy6"/>
    <dgm:cxn modelId="{88FDA902-0848-4889-AEFC-02B9C18560C6}" type="presParOf" srcId="{3F290056-5265-40D0-AB1E-1726A5EBF95B}" destId="{E1012978-C935-4D60-8E58-E14E0C40DE04}" srcOrd="3" destOrd="0" presId="urn:microsoft.com/office/officeart/2005/8/layout/hierarchy6"/>
    <dgm:cxn modelId="{EC3F3717-6363-4023-83E5-F88A7ED3D933}" type="presParOf" srcId="{E1012978-C935-4D60-8E58-E14E0C40DE04}" destId="{68541612-BD5A-4470-A82F-184F53E6B937}" srcOrd="0" destOrd="0" presId="urn:microsoft.com/office/officeart/2005/8/layout/hierarchy6"/>
    <dgm:cxn modelId="{7612E8E0-B89C-4D55-9894-EE63C6484045}" type="presParOf" srcId="{E1012978-C935-4D60-8E58-E14E0C40DE04}" destId="{D3B4FAFA-2EC7-46DC-BF8D-CAE5F841E81F}" srcOrd="1" destOrd="0" presId="urn:microsoft.com/office/officeart/2005/8/layout/hierarchy6"/>
    <dgm:cxn modelId="{82B639B2-0A85-4A84-A907-31DBD623FCC8}" type="presParOf" srcId="{D3B4FAFA-2EC7-46DC-BF8D-CAE5F841E81F}" destId="{92307D44-7D40-4B97-BC58-D7016BBD5AA7}" srcOrd="0" destOrd="0" presId="urn:microsoft.com/office/officeart/2005/8/layout/hierarchy6"/>
    <dgm:cxn modelId="{C3707B55-4398-44F2-81A0-F5F7170EA853}" type="presParOf" srcId="{D3B4FAFA-2EC7-46DC-BF8D-CAE5F841E81F}" destId="{2E944D30-7403-4125-BE40-28E57D35BACA}" srcOrd="1" destOrd="0" presId="urn:microsoft.com/office/officeart/2005/8/layout/hierarchy6"/>
    <dgm:cxn modelId="{86FED8F7-1B31-4392-8B20-60C4F3BFBFC3}" type="presParOf" srcId="{2E944D30-7403-4125-BE40-28E57D35BACA}" destId="{C28AEA9E-C63E-4A3B-A8A4-2E4004E51C97}" srcOrd="0" destOrd="0" presId="urn:microsoft.com/office/officeart/2005/8/layout/hierarchy6"/>
    <dgm:cxn modelId="{6579E059-82D8-4BCC-A020-D95ECA0269B4}" type="presParOf" srcId="{2E944D30-7403-4125-BE40-28E57D35BACA}" destId="{AD05E2AC-85D1-49A1-9961-0B611598CFEE}" srcOrd="1" destOrd="0" presId="urn:microsoft.com/office/officeart/2005/8/layout/hierarchy6"/>
    <dgm:cxn modelId="{A60B5E60-32D6-4B61-9F4B-6000D2684132}" type="presParOf" srcId="{D3B4FAFA-2EC7-46DC-BF8D-CAE5F841E81F}" destId="{AD3EDB35-6F17-45AA-B03D-D6CE19E1D0F0}" srcOrd="2" destOrd="0" presId="urn:microsoft.com/office/officeart/2005/8/layout/hierarchy6"/>
    <dgm:cxn modelId="{1E5A20CF-18CF-4F12-9B89-BE0EFBAFAEE1}" type="presParOf" srcId="{D3B4FAFA-2EC7-46DC-BF8D-CAE5F841E81F}" destId="{2D978BEA-2676-4F28-83CC-923D08169480}" srcOrd="3" destOrd="0" presId="urn:microsoft.com/office/officeart/2005/8/layout/hierarchy6"/>
    <dgm:cxn modelId="{999717AA-221D-4040-8D87-16F4C91B525F}" type="presParOf" srcId="{2D978BEA-2676-4F28-83CC-923D08169480}" destId="{ACB6F9F2-4909-4874-986F-0777C1B3EF6E}" srcOrd="0" destOrd="0" presId="urn:microsoft.com/office/officeart/2005/8/layout/hierarchy6"/>
    <dgm:cxn modelId="{8B5D8E34-FD3F-40E3-BD1C-3AE637B25B99}" type="presParOf" srcId="{2D978BEA-2676-4F28-83CC-923D08169480}" destId="{7E9768D9-30E6-40E2-84A1-3EABD54123C1}" srcOrd="1" destOrd="0" presId="urn:microsoft.com/office/officeart/2005/8/layout/hierarchy6"/>
    <dgm:cxn modelId="{41FA3A69-D457-4235-8A11-1E5B259A5636}" type="presParOf" srcId="{8470DA02-5B88-4504-8FC9-9AF3F60EBECD}" destId="{23017E63-7F18-4D44-B690-431C6D56ED2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3D365-5AAF-42BD-B80D-EBBC526E170E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C4A4-7954-44DB-B438-2FADCAB6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054F-C0A5-4064-A778-EC44E09CB9F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05C0E-A60A-4CF4-B793-11B00DF2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5C0E-A60A-4CF4-B793-11B00DF20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5C0E-A60A-4CF4-B793-11B00DF209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D422-F6D8-4794-A415-270560F2E5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2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1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8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9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31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5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7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86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1719352"/>
            <a:ext cx="3612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88559"/>
            <a:ext cx="3429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কি কি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496" y="6096000"/>
            <a:ext cx="561150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কোন জাতীয় লেনদেন?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9659444"/>
              </p:ext>
            </p:extLst>
          </p:nvPr>
        </p:nvGraphicFramePr>
        <p:xfrm>
          <a:off x="41375" y="1127760"/>
          <a:ext cx="9102625" cy="413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27367" y="6329497"/>
            <a:ext cx="1592959" cy="37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224379"/>
            <a:ext cx="1559010" cy="3570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বিক্রয়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220" y="6080813"/>
            <a:ext cx="1559010" cy="6247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বাড়ি ভাড়া প্রদান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03" y="6080813"/>
            <a:ext cx="1262055" cy="6247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বেতন প্রদান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4990" y="2919579"/>
            <a:ext cx="1559010" cy="3570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বিজ্ঞাপন খরচ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8647" y="6080813"/>
            <a:ext cx="1559010" cy="6247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আসবাবপত্র ক্রয়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75" y="76200"/>
            <a:ext cx="1559010" cy="3570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মূলধন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2590" y="76200"/>
            <a:ext cx="1559010" cy="3570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ঋন গ্রহন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352498" y="685800"/>
            <a:ext cx="445431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009805" y="2286000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990600" y="3821581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717293" y="3821581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944008" y="2286000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010808" y="3811424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191410" y="3821583"/>
            <a:ext cx="371193" cy="37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3" grpId="0" animBg="1"/>
      <p:bldP spid="12" grpId="0" animBg="1"/>
      <p:bldP spid="14" grpId="0" animBg="1"/>
      <p:bldP spid="15" grpId="0" animBg="1"/>
      <p:bldP spid="16" grpId="0" animBg="1"/>
      <p:bldP spid="22" grpId="0" animBg="1"/>
      <p:bldP spid="25" grpId="0" animBg="1"/>
      <p:bldP spid="27" grpId="0" animBg="1"/>
      <p:bldP spid="28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Group-A &amp; C :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জাতীয় ২টি লেনদেনের নাম লিখ?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Group-B &amp; D :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bn-BD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২টি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লেনদেনের নাম লিখ?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মূলধন ও মুনাফা জাতীয় লেনদেন বলতে কি বুঝ?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মূলধন ও মুনাফা জাতীয় লেনদেনের ৩টি পাথর্ক্য লিখ।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পাঁচটি মূলধন ও মুনাফা জাতীয় লেনদেনের নাম লিখ।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0"/>
            <a:ext cx="9143998" cy="5103674"/>
            <a:chOff x="1" y="0"/>
            <a:chExt cx="9143998" cy="51036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724400" cy="510367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0"/>
              <a:ext cx="4419599" cy="510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42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0"/>
            <a:ext cx="6400801" cy="33855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 মহিউদ্দীন</a:t>
            </a:r>
          </a:p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চন্ডিপুর মনসা উচ্চ বিদ্যালয়</a:t>
            </a:r>
            <a:endParaRPr lang="bn-BD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চন্ডিপুর মনসা, রামগঞ্জ,লক্ষীপুর।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" y="1"/>
            <a:ext cx="2737449" cy="34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616803"/>
            <a:ext cx="7772400" cy="5174397"/>
            <a:chOff x="685800" y="616803"/>
            <a:chExt cx="7772400" cy="5174397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293203"/>
              <a:ext cx="6172200" cy="101566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 - হিসাব বিজ্ঞান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616803"/>
              <a:ext cx="7772400" cy="14773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9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3900" y="3664803"/>
              <a:ext cx="3086100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 – নবম </a:t>
              </a:r>
              <a:endPara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664803"/>
              <a:ext cx="4267200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 – </a:t>
              </a:r>
              <a:r>
                <a:rPr 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45</a:t>
              </a:r>
              <a:r>
                <a:rPr lang="bn-BD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900" y="4960203"/>
              <a:ext cx="7734300" cy="8309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তারিখ – </a:t>
              </a:r>
              <a:r>
                <a:rPr lang="en-US" sz="4800" smtClean="0">
                  <a:latin typeface="NikoshBAN" pitchFamily="2" charset="0"/>
                  <a:cs typeface="NikoshBAN" pitchFamily="2" charset="0"/>
                </a:rPr>
                <a:t>06</a:t>
              </a:r>
              <a:r>
                <a:rPr lang="bn-BD" sz="4800" smtClean="0"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/২০১৪ খ্রি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8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4724400"/>
            <a:chOff x="0" y="0"/>
            <a:chExt cx="9144000" cy="4724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79493" cy="4724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0"/>
              <a:ext cx="4191000" cy="4724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4000" y="4800600"/>
            <a:ext cx="6324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ছবিতে তোমরা কি দেখছ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766137"/>
            <a:ext cx="6324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মূলধন বিনিয়োগ করছেন।</a:t>
            </a:r>
          </a:p>
        </p:txBody>
      </p:sp>
    </p:spTree>
    <p:extLst>
      <p:ext uri="{BB962C8B-B14F-4D97-AF65-F5344CB8AC3E}">
        <p14:creationId xmlns:p14="http://schemas.microsoft.com/office/powerpoint/2010/main" val="2250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498937"/>
            <a:ext cx="4038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97759"/>
            <a:ext cx="71628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 </a:t>
            </a:r>
            <a:r>
              <a:rPr lang="bn-BD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5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3999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22"/>
            <a:stretch/>
          </p:blipFill>
          <p:spPr>
            <a:xfrm>
              <a:off x="0" y="0"/>
              <a:ext cx="9144000" cy="5793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5793475"/>
              <a:ext cx="9144000" cy="10645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9215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 দেখতে পাও?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6019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কারখানার উপযোগী জমি।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4856328"/>
            <a:chOff x="0" y="0"/>
            <a:chExt cx="9144000" cy="48563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6" t="13876" r="24986"/>
            <a:stretch/>
          </p:blipFill>
          <p:spPr>
            <a:xfrm>
              <a:off x="4926841" y="0"/>
              <a:ext cx="4217159" cy="48563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26840" cy="485632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4953000"/>
            <a:ext cx="492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বিল্ডিং কোন জাতীয় লেনদেন?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492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লেনদেনটি আয় হবে না ব্যয় হবে?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240" y="5029200"/>
            <a:ext cx="406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জমিটি বিক্রয় করলে কোন জাতীয় লেনদেন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17" y="-21538"/>
            <a:ext cx="4796884" cy="4822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54740"/>
            <a:ext cx="44958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ক’টি উদ্দেশ্যে ক্রয় করা হতে পারে?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228600"/>
            <a:ext cx="3505200" cy="2057400"/>
            <a:chOff x="381000" y="1219200"/>
            <a:chExt cx="3505200" cy="2057400"/>
          </a:xfrm>
        </p:grpSpPr>
        <p:sp>
          <p:nvSpPr>
            <p:cNvPr id="2" name="Right Arrow 1"/>
            <p:cNvSpPr/>
            <p:nvPr/>
          </p:nvSpPr>
          <p:spPr>
            <a:xfrm>
              <a:off x="381000" y="1219200"/>
              <a:ext cx="3505200" cy="20574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897559"/>
              <a:ext cx="2286000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কি দেখছ?</a:t>
              </a:r>
              <a:endPara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569803"/>
            <a:ext cx="4419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মূলধন জাতীয়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562600"/>
            <a:ext cx="4419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মুনাফা জাতীয়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19500"/>
            <a:ext cx="9144000" cy="1257300"/>
            <a:chOff x="0" y="3619500"/>
            <a:chExt cx="9144000" cy="1257300"/>
          </a:xfrm>
        </p:grpSpPr>
        <p:sp>
          <p:nvSpPr>
            <p:cNvPr id="7" name="Rounded Rectangle 6"/>
            <p:cNvSpPr/>
            <p:nvPr/>
          </p:nvSpPr>
          <p:spPr>
            <a:xfrm>
              <a:off x="0" y="3790950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অনিয়মিত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14600" y="3619500"/>
              <a:ext cx="4191000" cy="12573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লেনদেনের পুণঃরাবৃত্তি/সংখ্যা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81800" y="3905250"/>
              <a:ext cx="609600" cy="628650"/>
            </a:xfrm>
            <a:prstGeom prst="righ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1828800" y="3905250"/>
              <a:ext cx="609600" cy="628650"/>
            </a:xfrm>
            <a:prstGeom prst="lef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91400" y="3771900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নিয়মিত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198" y="1638300"/>
            <a:ext cx="9096802" cy="1257300"/>
            <a:chOff x="47198" y="1638300"/>
            <a:chExt cx="9096802" cy="1257300"/>
          </a:xfrm>
        </p:grpSpPr>
        <p:sp>
          <p:nvSpPr>
            <p:cNvPr id="6" name="Rounded Rectangle 5"/>
            <p:cNvSpPr/>
            <p:nvPr/>
          </p:nvSpPr>
          <p:spPr>
            <a:xfrm>
              <a:off x="7391400" y="1838325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স্বল্পমেয়াদী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198" y="1847850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দীর্ঘমেয়াদী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48719" y="1638300"/>
              <a:ext cx="4191000" cy="12573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লেনদেন হতে সুবিধা ভোগ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815919" y="1962150"/>
              <a:ext cx="609600" cy="628650"/>
            </a:xfrm>
            <a:prstGeom prst="righ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1862919" y="1962150"/>
              <a:ext cx="609600" cy="628650"/>
            </a:xfrm>
            <a:prstGeom prst="lef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0" y="5448300"/>
            <a:ext cx="9108743" cy="1257300"/>
            <a:chOff x="0" y="5448300"/>
            <a:chExt cx="9108743" cy="1257300"/>
          </a:xfrm>
        </p:grpSpPr>
        <p:sp>
          <p:nvSpPr>
            <p:cNvPr id="14" name="Right Arrow 13"/>
            <p:cNvSpPr/>
            <p:nvPr/>
          </p:nvSpPr>
          <p:spPr>
            <a:xfrm>
              <a:off x="6746543" y="5772150"/>
              <a:ext cx="609600" cy="628650"/>
            </a:xfrm>
            <a:prstGeom prst="righ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1793543" y="5772150"/>
              <a:ext cx="609600" cy="628650"/>
            </a:xfrm>
            <a:prstGeom prst="leftArrow">
              <a:avLst/>
            </a:prstGeom>
            <a:solidFill>
              <a:schemeClr val="bg2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56143" y="5638800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ছোট অংকের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5657850"/>
              <a:ext cx="175260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বড় অংকের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14600" y="5448300"/>
              <a:ext cx="4191000" cy="12573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লেনদেনের টাকার পরিমান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" y="171450"/>
            <a:ext cx="9144001" cy="952500"/>
            <a:chOff x="-1" y="171450"/>
            <a:chExt cx="9144001" cy="952500"/>
          </a:xfrm>
        </p:grpSpPr>
        <p:sp>
          <p:nvSpPr>
            <p:cNvPr id="41" name="Rounded Rectangle 40"/>
            <p:cNvSpPr/>
            <p:nvPr/>
          </p:nvSpPr>
          <p:spPr>
            <a:xfrm>
              <a:off x="-1" y="228600"/>
              <a:ext cx="216772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মূলধন জাতীয়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976280" y="171450"/>
              <a:ext cx="2167720" cy="89535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মুনাফা জাতীয়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Left-Right Arrow 42"/>
          <p:cNvSpPr/>
          <p:nvPr/>
        </p:nvSpPr>
        <p:spPr>
          <a:xfrm>
            <a:off x="2285999" y="0"/>
            <a:ext cx="4529919" cy="129540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লেনদেনের পার্থক্য</a:t>
            </a:r>
            <a:endParaRPr lang="en-US" sz="4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206</Words>
  <Application>Microsoft Office PowerPoint</Application>
  <PresentationFormat>On-screen Show (4:3)</PresentationFormat>
  <Paragraphs>59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148</cp:revision>
  <dcterms:created xsi:type="dcterms:W3CDTF">2006-08-16T00:00:00Z</dcterms:created>
  <dcterms:modified xsi:type="dcterms:W3CDTF">2014-04-06T00:21:08Z</dcterms:modified>
</cp:coreProperties>
</file>